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6"/>
  </p:notesMasterIdLst>
  <p:sldIdLst>
    <p:sldId id="256" r:id="rId5"/>
  </p:sldIdLst>
  <p:sldSz cx="9144000" cy="5143500" type="screen16x9"/>
  <p:notesSz cx="6858000" cy="9144000"/>
  <p:embeddedFontLst>
    <p:embeddedFont>
      <p:font typeface="Lobster" panose="020B0604020202020204" charset="0"/>
      <p:regular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2BDC9F-82F5-62D2-685A-23D480E3A61C}" v="14" dt="2022-11-21T17:05:21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51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lace, Brynn" userId="0fe14c5e-5b61-468a-92e6-36116e8562ab" providerId="ADAL" clId="{B0CD2651-A87C-4B35-B7AD-3BDC5C681DF1}"/>
    <pc:docChg chg="modSld">
      <pc:chgData name="Wallace, Brynn" userId="0fe14c5e-5b61-468a-92e6-36116e8562ab" providerId="ADAL" clId="{B0CD2651-A87C-4B35-B7AD-3BDC5C681DF1}" dt="2022-11-21T17:48:42.437" v="1"/>
      <pc:docMkLst>
        <pc:docMk/>
      </pc:docMkLst>
      <pc:sldChg chg="modSp">
        <pc:chgData name="Wallace, Brynn" userId="0fe14c5e-5b61-468a-92e6-36116e8562ab" providerId="ADAL" clId="{B0CD2651-A87C-4B35-B7AD-3BDC5C681DF1}" dt="2022-11-21T17:48:42.437" v="1"/>
        <pc:sldMkLst>
          <pc:docMk/>
          <pc:sldMk cId="0" sldId="256"/>
        </pc:sldMkLst>
        <pc:picChg chg="mod">
          <ac:chgData name="Wallace, Brynn" userId="0fe14c5e-5b61-468a-92e6-36116e8562ab" providerId="ADAL" clId="{B0CD2651-A87C-4B35-B7AD-3BDC5C681DF1}" dt="2022-11-21T17:48:42.437" v="1"/>
          <ac:picMkLst>
            <pc:docMk/>
            <pc:sldMk cId="0" sldId="256"/>
            <ac:picMk id="64" creationId="{00000000-0000-0000-0000-000000000000}"/>
          </ac:picMkLst>
        </pc:picChg>
      </pc:sldChg>
    </pc:docChg>
  </pc:docChgLst>
  <pc:docChgLst>
    <pc:chgData name="Wallace, Brynn" userId="0fe14c5e-5b61-468a-92e6-36116e8562ab" providerId="ADAL" clId="{0C0D58DC-3C8B-42A9-A30D-8AACB19C3D9D}"/>
    <pc:docChg chg="modSld">
      <pc:chgData name="Wallace, Brynn" userId="0fe14c5e-5b61-468a-92e6-36116e8562ab" providerId="ADAL" clId="{0C0D58DC-3C8B-42A9-A30D-8AACB19C3D9D}" dt="2022-11-21T16:53:05.741" v="0"/>
      <pc:docMkLst>
        <pc:docMk/>
      </pc:docMkLst>
      <pc:sldChg chg="modSp">
        <pc:chgData name="Wallace, Brynn" userId="0fe14c5e-5b61-468a-92e6-36116e8562ab" providerId="ADAL" clId="{0C0D58DC-3C8B-42A9-A30D-8AACB19C3D9D}" dt="2022-11-21T16:53:05.741" v="0"/>
        <pc:sldMkLst>
          <pc:docMk/>
          <pc:sldMk cId="0" sldId="256"/>
        </pc:sldMkLst>
        <pc:picChg chg="mod">
          <ac:chgData name="Wallace, Brynn" userId="0fe14c5e-5b61-468a-92e6-36116e8562ab" providerId="ADAL" clId="{0C0D58DC-3C8B-42A9-A30D-8AACB19C3D9D}" dt="2022-11-21T16:53:05.741" v="0"/>
          <ac:picMkLst>
            <pc:docMk/>
            <pc:sldMk cId="0" sldId="256"/>
            <ac:picMk id="64" creationId="{00000000-0000-0000-0000-000000000000}"/>
          </ac:picMkLst>
        </pc:picChg>
      </pc:sldChg>
    </pc:docChg>
  </pc:docChgLst>
  <pc:docChgLst>
    <pc:chgData name="Wallace, Brynn" userId="S::wallaceb@leonschools.net::0fe14c5e-5b61-468a-92e6-36116e8562ab" providerId="AD" clId="Web-{C12BDC9F-82F5-62D2-685A-23D480E3A61C}"/>
    <pc:docChg chg="modSld">
      <pc:chgData name="Wallace, Brynn" userId="S::wallaceb@leonschools.net::0fe14c5e-5b61-468a-92e6-36116e8562ab" providerId="AD" clId="Web-{C12BDC9F-82F5-62D2-685A-23D480E3A61C}" dt="2022-11-21T17:05:21.853" v="12" actId="1076"/>
      <pc:docMkLst>
        <pc:docMk/>
      </pc:docMkLst>
      <pc:sldChg chg="modSp">
        <pc:chgData name="Wallace, Brynn" userId="S::wallaceb@leonschools.net::0fe14c5e-5b61-468a-92e6-36116e8562ab" providerId="AD" clId="Web-{C12BDC9F-82F5-62D2-685A-23D480E3A61C}" dt="2022-11-21T17:05:21.853" v="12" actId="1076"/>
        <pc:sldMkLst>
          <pc:docMk/>
          <pc:sldMk cId="0" sldId="256"/>
        </pc:sldMkLst>
        <pc:spChg chg="mod">
          <ac:chgData name="Wallace, Brynn" userId="S::wallaceb@leonschools.net::0fe14c5e-5b61-468a-92e6-36116e8562ab" providerId="AD" clId="Web-{C12BDC9F-82F5-62D2-685A-23D480E3A61C}" dt="2022-11-21T17:05:21.853" v="12" actId="1076"/>
          <ac:spMkLst>
            <pc:docMk/>
            <pc:sldMk cId="0" sldId="256"/>
            <ac:spMk id="6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a6b75df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a6b75df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SCIENCE TEMPLATE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hyperlink" Target="https://leon.weatherstem.com/canopyoaks" TargetMode="External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www.leonschools.net/site/handlers/filedownload.ashx?moduleinstanceid=128085&amp;dataid=189908&amp;FileName=Unit%204%20Vocabulary.pdf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kidshealth.org" TargetMode="External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6.jpg"/><Relationship Id="rId1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7201"/>
          <a:stretch/>
        </p:blipFill>
        <p:spPr>
          <a:xfrm>
            <a:off x="0" y="2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l="1254" t="3162" r="1535" b="4891"/>
          <a:stretch/>
        </p:blipFill>
        <p:spPr>
          <a:xfrm>
            <a:off x="-8300" y="15863"/>
            <a:ext cx="9144000" cy="3940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l="18746" t="10576" r="19585" b="10788"/>
          <a:stretch/>
        </p:blipFill>
        <p:spPr>
          <a:xfrm>
            <a:off x="1131176" y="399252"/>
            <a:ext cx="1041300" cy="1195084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t="37715" b="42358"/>
          <a:stretch/>
        </p:blipFill>
        <p:spPr>
          <a:xfrm>
            <a:off x="1968125" y="2129078"/>
            <a:ext cx="6835949" cy="692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6">
            <a:alphaModFix/>
          </a:blip>
          <a:srcRect t="18165" b="72111"/>
          <a:stretch/>
        </p:blipFill>
        <p:spPr>
          <a:xfrm>
            <a:off x="2059500" y="1608605"/>
            <a:ext cx="5687525" cy="33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/>
          </a:blip>
          <a:srcRect t="60138"/>
          <a:stretch/>
        </p:blipFill>
        <p:spPr>
          <a:xfrm>
            <a:off x="3435950" y="2968373"/>
            <a:ext cx="5514401" cy="138575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5949200" y="917438"/>
            <a:ext cx="16008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00"/>
              </a:solidFill>
            </a:endParaRPr>
          </a:p>
        </p:txBody>
      </p:sp>
      <p:pic>
        <p:nvPicPr>
          <p:cNvPr id="61" name="Google Shape;61;p1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62124" y="917449"/>
            <a:ext cx="1176750" cy="782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9675" y="435151"/>
            <a:ext cx="631851" cy="1123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17650" y="15875"/>
            <a:ext cx="3915821" cy="96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928525" y="892650"/>
            <a:ext cx="1393243" cy="7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835050" y="4002250"/>
            <a:ext cx="5625700" cy="10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2838522" y="4167746"/>
            <a:ext cx="50712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900" dirty="0">
                <a:latin typeface="Lobster"/>
                <a:ea typeface="Lobster"/>
                <a:cs typeface="Lobster"/>
                <a:sym typeface="Lobster"/>
              </a:rPr>
              <a:t>Unit 4 – Weather and Climate</a:t>
            </a:r>
            <a:endParaRPr sz="1900" dirty="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827050" y="552163"/>
            <a:ext cx="1123300" cy="112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462119" y="1797375"/>
            <a:ext cx="1957063" cy="7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17">
            <a:alphaModFix/>
          </a:blip>
          <a:srcRect t="6445"/>
          <a:stretch/>
        </p:blipFill>
        <p:spPr>
          <a:xfrm flipH="1">
            <a:off x="-125638" y="2855004"/>
            <a:ext cx="3243275" cy="16124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13"/>
          <p:cNvGrpSpPr/>
          <p:nvPr/>
        </p:nvGrpSpPr>
        <p:grpSpPr>
          <a:xfrm>
            <a:off x="-841519" y="1675466"/>
            <a:ext cx="3303653" cy="3523234"/>
            <a:chOff x="1185642" y="0"/>
            <a:chExt cx="4967900" cy="4967900"/>
          </a:xfrm>
        </p:grpSpPr>
        <p:pic>
          <p:nvPicPr>
            <p:cNvPr id="71" name="Google Shape;71;p13" descr="Bitmoji Image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 flipH="1">
              <a:off x="1185642" y="0"/>
              <a:ext cx="4967900" cy="4967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3"/>
            <p:cNvPicPr preferRelativeResize="0"/>
            <p:nvPr/>
          </p:nvPicPr>
          <p:blipFill>
            <a:blip r:embed="rId19">
              <a:alphaModFix/>
            </a:blip>
            <a:stretch>
              <a:fillRect/>
            </a:stretch>
          </p:blipFill>
          <p:spPr>
            <a:xfrm>
              <a:off x="3424062" y="2447825"/>
              <a:ext cx="639825" cy="4734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3" name="Google Shape;73;p1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 flipH="1">
            <a:off x="8129563" y="33889"/>
            <a:ext cx="518275" cy="5182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6858000" y="4875600"/>
            <a:ext cx="73401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3"/>
          <p:cNvSpPr txBox="1"/>
          <p:nvPr/>
        </p:nvSpPr>
        <p:spPr>
          <a:xfrm>
            <a:off x="7027225" y="2698675"/>
            <a:ext cx="73317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Collaboration_Space_Locked xmlns="f3e57cc4-3319-4a68-9356-bb97de003c7a" xsi:nil="true"/>
    <Has_Teacher_Only_SectionGroup xmlns="f3e57cc4-3319-4a68-9356-bb97de003c7a" xsi:nil="true"/>
    <Owner xmlns="f3e57cc4-3319-4a68-9356-bb97de003c7a">
      <UserInfo>
        <DisplayName/>
        <AccountId xsi:nil="true"/>
        <AccountType/>
      </UserInfo>
    </Owner>
    <Students xmlns="f3e57cc4-3319-4a68-9356-bb97de003c7a">
      <UserInfo>
        <DisplayName/>
        <AccountId xsi:nil="true"/>
        <AccountType/>
      </UserInfo>
    </Students>
    <Invited_Teachers xmlns="f3e57cc4-3319-4a68-9356-bb97de003c7a" xsi:nil="true"/>
    <Invited_Students xmlns="f3e57cc4-3319-4a68-9356-bb97de003c7a" xsi:nil="true"/>
    <CultureName xmlns="f3e57cc4-3319-4a68-9356-bb97de003c7a" xsi:nil="true"/>
    <Distribution_Groups xmlns="f3e57cc4-3319-4a68-9356-bb97de003c7a" xsi:nil="true"/>
    <TeamsChannelId xmlns="f3e57cc4-3319-4a68-9356-bb97de003c7a" xsi:nil="true"/>
    <_activity xmlns="f3e57cc4-3319-4a68-9356-bb97de003c7a" xsi:nil="true"/>
    <Math_Settings xmlns="f3e57cc4-3319-4a68-9356-bb97de003c7a" xsi:nil="true"/>
    <Teachers xmlns="f3e57cc4-3319-4a68-9356-bb97de003c7a">
      <UserInfo>
        <DisplayName/>
        <AccountId xsi:nil="true"/>
        <AccountType/>
      </UserInfo>
    </Teachers>
    <AppVersion xmlns="f3e57cc4-3319-4a68-9356-bb97de003c7a" xsi:nil="true"/>
    <LMS_Mappings xmlns="f3e57cc4-3319-4a68-9356-bb97de003c7a" xsi:nil="true"/>
    <Self_Registration_Enabled xmlns="f3e57cc4-3319-4a68-9356-bb97de003c7a" xsi:nil="true"/>
    <FolderType xmlns="f3e57cc4-3319-4a68-9356-bb97de003c7a" xsi:nil="true"/>
    <IsNotebookLocked xmlns="f3e57cc4-3319-4a68-9356-bb97de003c7a" xsi:nil="true"/>
    <DefaultSectionNames xmlns="f3e57cc4-3319-4a68-9356-bb97de003c7a" xsi:nil="true"/>
    <Templates xmlns="f3e57cc4-3319-4a68-9356-bb97de003c7a" xsi:nil="true"/>
    <NotebookType xmlns="f3e57cc4-3319-4a68-9356-bb97de003c7a" xsi:nil="true"/>
    <Student_Groups xmlns="f3e57cc4-3319-4a68-9356-bb97de003c7a">
      <UserInfo>
        <DisplayName/>
        <AccountId xsi:nil="true"/>
        <AccountType/>
      </UserInfo>
    </Student_Group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281674E8BCAD4E82495C977E933569" ma:contentTypeVersion="36" ma:contentTypeDescription="Create a new document." ma:contentTypeScope="" ma:versionID="a43825b5c904fe2cd43ad17f7ff4b554">
  <xsd:schema xmlns:xsd="http://www.w3.org/2001/XMLSchema" xmlns:xs="http://www.w3.org/2001/XMLSchema" xmlns:p="http://schemas.microsoft.com/office/2006/metadata/properties" xmlns:ns3="f3e57cc4-3319-4a68-9356-bb97de003c7a" xmlns:ns4="10a7fd47-6e49-4404-828d-bbf89934d61e" targetNamespace="http://schemas.microsoft.com/office/2006/metadata/properties" ma:root="true" ma:fieldsID="fea422361cc4b11f3de0fcde457e4cf6" ns3:_="" ns4:_="">
    <xsd:import namespace="f3e57cc4-3319-4a68-9356-bb97de003c7a"/>
    <xsd:import namespace="10a7fd47-6e49-4404-828d-bbf89934d6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LengthInSecond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57cc4-3319-4a68-9356-bb97de003c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4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7fd47-6e49-4404-828d-bbf89934d61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A90083-578C-48A2-97C7-7B5B14F60C1F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10a7fd47-6e49-4404-828d-bbf89934d61e"/>
    <ds:schemaRef ds:uri="http://schemas.microsoft.com/office/2006/metadata/properties"/>
    <ds:schemaRef ds:uri="http://www.w3.org/XML/1998/namespace"/>
    <ds:schemaRef ds:uri="http://purl.org/dc/terms/"/>
    <ds:schemaRef ds:uri="http://purl.org/dc/dcmitype/"/>
    <ds:schemaRef ds:uri="f3e57cc4-3319-4a68-9356-bb97de003c7a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1882CBA-CF42-42BC-8CCC-D192D64571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e57cc4-3319-4a68-9356-bb97de003c7a"/>
    <ds:schemaRef ds:uri="10a7fd47-6e49-4404-828d-bbf89934d6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81FD19-4638-4B80-B630-E9A7B26FA1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</Words>
  <Application>Microsoft Office PowerPoint</Application>
  <PresentationFormat>On-screen Show (16:9)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Lobster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Wallace, Brynn</dc:creator>
  <cp:lastModifiedBy>Wallace, Brynn</cp:lastModifiedBy>
  <cp:revision>4</cp:revision>
  <dcterms:modified xsi:type="dcterms:W3CDTF">2022-11-21T17:48:51Z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0x0101001B281674E8BCAD4E82495C977E933569</vt:lpwstr>
  </property>
</Properties>
</file>